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9" r:id="rId4"/>
    <p:sldId id="258" r:id="rId5"/>
    <p:sldId id="261" r:id="rId6"/>
    <p:sldId id="269" r:id="rId7"/>
    <p:sldId id="268" r:id="rId8"/>
    <p:sldId id="274" r:id="rId9"/>
    <p:sldId id="262" r:id="rId10"/>
    <p:sldId id="263" r:id="rId11"/>
    <p:sldId id="264" r:id="rId12"/>
    <p:sldId id="266" r:id="rId13"/>
    <p:sldId id="265" r:id="rId14"/>
    <p:sldId id="275" r:id="rId15"/>
    <p:sldId id="267" r:id="rId16"/>
    <p:sldId id="273" r:id="rId17"/>
    <p:sldId id="270" r:id="rId18"/>
    <p:sldId id="271" r:id="rId19"/>
    <p:sldId id="272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1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91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2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1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0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2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29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68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80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8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63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7D7E7-2F13-473C-8C5A-696E54618D28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12829-F8FD-4DCB-A8EF-A63FCF2D0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7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83" y="103032"/>
            <a:ext cx="11797048" cy="6606862"/>
          </a:xfrm>
        </p:spPr>
        <p:txBody>
          <a:bodyPr/>
          <a:lstStyle/>
          <a:p>
            <a:r>
              <a:rPr lang="ru-RU" dirty="0" smtClean="0"/>
              <a:t>Родительский клуб как эффективная форма взаимодействия ДОУ с семьёй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Опыт работы группы №13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70" y="2743200"/>
            <a:ext cx="3477297" cy="35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1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41" y="0"/>
            <a:ext cx="11784169" cy="6735651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3116" y="944317"/>
            <a:ext cx="6542468" cy="5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95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9" y="90152"/>
            <a:ext cx="11874321" cy="676784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152"/>
            <a:ext cx="9144000" cy="67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89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4546"/>
            <a:ext cx="11964473" cy="67034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927" y="154546"/>
            <a:ext cx="6478073" cy="6639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96"/>
            <a:ext cx="6466588" cy="6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41" y="90152"/>
            <a:ext cx="11874321" cy="66197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3" y="90152"/>
            <a:ext cx="5027322" cy="6349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0" y="90152"/>
            <a:ext cx="5834131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13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167425"/>
            <a:ext cx="11912958" cy="6529589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257577"/>
            <a:ext cx="10058400" cy="63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93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" y="1"/>
            <a:ext cx="11964473" cy="67227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231819"/>
            <a:ext cx="6988935" cy="6536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62" y="231820"/>
            <a:ext cx="6482366" cy="64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10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" y="90153"/>
            <a:ext cx="12003110" cy="6671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79" y="90153"/>
            <a:ext cx="8950815" cy="65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128789"/>
            <a:ext cx="11874322" cy="67292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7" y="128789"/>
            <a:ext cx="9144000" cy="64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699" y="128789"/>
            <a:ext cx="11771290" cy="65939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26" y="128789"/>
            <a:ext cx="9144000" cy="65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1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3" y="154547"/>
            <a:ext cx="11835685" cy="6568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7744" y="866910"/>
            <a:ext cx="64008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8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4" y="115911"/>
            <a:ext cx="11861442" cy="6581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86" y="206063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27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68" y="141669"/>
            <a:ext cx="11809926" cy="6581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" y="257577"/>
            <a:ext cx="10058400" cy="63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9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2" y="154546"/>
            <a:ext cx="11985938" cy="65295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38" y="206061"/>
            <a:ext cx="8937938" cy="64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8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5" y="180305"/>
            <a:ext cx="11719775" cy="65424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44" y="180305"/>
            <a:ext cx="8744755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56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55" y="103031"/>
            <a:ext cx="11655381" cy="658110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030"/>
            <a:ext cx="8933645" cy="6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0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25" y="128789"/>
            <a:ext cx="11861443" cy="66068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48" y="128789"/>
            <a:ext cx="9144000" cy="66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0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" y="154547"/>
            <a:ext cx="11964473" cy="6568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5" y="283335"/>
            <a:ext cx="3857625" cy="6310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73" y="309091"/>
            <a:ext cx="7602831" cy="59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2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67" y="90153"/>
            <a:ext cx="11874321" cy="66068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2" y="164206"/>
            <a:ext cx="4139686" cy="6606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63" y="433097"/>
            <a:ext cx="7509658" cy="61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9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7425"/>
            <a:ext cx="12080382" cy="66905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3011" y="984026"/>
            <a:ext cx="6394361" cy="50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69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</Words>
  <Application>Microsoft Office PowerPoint</Application>
  <PresentationFormat>Широкоэкранный</PresentationFormat>
  <Paragraphs>16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Родительский клуб как эффективная форма взаимодействия ДОУ с семьёй    Опыт работы группы №13</vt:lpstr>
      <vt:lpstr>          </vt:lpstr>
      <vt:lpstr>           </vt:lpstr>
      <vt:lpstr>          </vt:lpstr>
      <vt:lpstr>         </vt:lpstr>
      <vt:lpstr>            </vt:lpstr>
      <vt:lpstr>          </vt:lpstr>
      <vt:lpstr>Презентация PowerPoint</vt:lpstr>
      <vt:lpstr>          </vt:lpstr>
      <vt:lpstr>         </vt:lpstr>
      <vt:lpstr>         </vt:lpstr>
      <vt:lpstr>Презентация PowerPoint</vt:lpstr>
      <vt:lpstr>Презентация PowerPoint</vt:lpstr>
      <vt:lpstr>        </vt:lpstr>
      <vt:lpstr>Презентация PowerPoint</vt:lpstr>
      <vt:lpstr>          </vt:lpstr>
      <vt:lpstr>          </vt:lpstr>
      <vt:lpstr>          </vt:lpstr>
      <vt:lpstr>          </vt:lpstr>
      <vt:lpstr>         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8</cp:revision>
  <dcterms:created xsi:type="dcterms:W3CDTF">2018-02-17T17:37:53Z</dcterms:created>
  <dcterms:modified xsi:type="dcterms:W3CDTF">2018-02-17T20:04:33Z</dcterms:modified>
</cp:coreProperties>
</file>